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0" r:id="rId1"/>
  </p:sldMasterIdLst>
  <p:notesMasterIdLst>
    <p:notesMasterId r:id="rId7"/>
  </p:notesMasterIdLst>
  <p:handoutMasterIdLst>
    <p:handoutMasterId r:id="rId8"/>
  </p:handoutMasterIdLst>
  <p:sldIdLst>
    <p:sldId id="257" r:id="rId2"/>
    <p:sldId id="282" r:id="rId3"/>
    <p:sldId id="267" r:id="rId4"/>
    <p:sldId id="284" r:id="rId5"/>
    <p:sldId id="286" r:id="rId6"/>
  </p:sldIdLst>
  <p:sldSz cx="12192000" cy="6858000"/>
  <p:notesSz cx="6805613" cy="9944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55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BD7C5-5506-49C7-B179-227B566C0173}" type="datetimeFigureOut">
              <a:rPr lang="fr-FR" smtClean="0"/>
              <a:t>11/10/2020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22905-5E46-4BCC-9BCC-3B9BB3AEE1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117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2AE9A-3A6F-48C7-9BDF-1FAAAEC51DBB}" type="datetimeFigureOut">
              <a:rPr lang="fr-FR" smtClean="0"/>
              <a:t>11/10/2020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7CFE1-4659-47E6-950F-9ECC3FDB92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04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1454D-6F7F-4E32-B291-8BC81BFD0307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04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6996-3B43-427D-8FCC-949CBBBF0B36}" type="datetime1">
              <a:rPr lang="fr-FR" smtClean="0"/>
              <a:t>11/10/2020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359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9D76-A0CC-42D4-B966-7DC5E8F059DA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761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947E1-C527-4EA3-AF0C-F0666CE7F801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0080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447DB-A199-4CB8-8096-FE3D52A6940E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345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221C3-ACBA-46B9-A799-E51BC52EE2BF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1249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F711E-92C3-43B5-B732-EBE1820FC17A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6509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52DC3-65E3-4506-A526-0F5713A49259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84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D2846-544B-4AEE-BFAB-77D7D4CB9422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07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>
              <a:defRPr/>
            </a:pPr>
            <a:endParaRPr lang="en-US" sz="1800" dirty="0">
              <a:latin typeface="Arial" pitchFamily="5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1691217" y="2168681"/>
            <a:ext cx="8788400" cy="3328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 eaLnBrk="0" hangingPunct="0"/>
            <a:br>
              <a:rPr lang="en-US" sz="2400" dirty="0">
                <a:latin typeface="Times" charset="0"/>
              </a:rPr>
            </a:br>
            <a:r>
              <a:rPr lang="en-US" sz="2400" dirty="0">
                <a:latin typeface="Times" charset="0"/>
              </a:rPr>
              <a:t> </a:t>
            </a:r>
            <a:br>
              <a:rPr lang="en-US" sz="2400" dirty="0">
                <a:latin typeface="Times" charset="0"/>
              </a:rPr>
            </a:br>
            <a:endParaRPr lang="en-US" sz="2400" dirty="0">
              <a:latin typeface="Times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914400" y="1370013"/>
            <a:ext cx="10363200" cy="1828800"/>
          </a:xfrm>
        </p:spPr>
        <p:txBody>
          <a:bodyPr lIns="88889" tIns="44445" rIns="88889" bIns="44445"/>
          <a:lstStyle>
            <a:lvl1pPr algn="ctr">
              <a:defRPr sz="3500" baseline="0"/>
            </a:lvl1pPr>
          </a:lstStyle>
          <a:p>
            <a:r>
              <a:rPr lang="en-US" altLang="en-US" dirty="0"/>
              <a:t>2016 GENERAL MEETING</a:t>
            </a:r>
            <a:br>
              <a:rPr lang="en-US" altLang="en-US" dirty="0"/>
            </a:br>
            <a:r>
              <a:rPr lang="en-US" altLang="en-US" dirty="0"/>
              <a:t>April 14th </a:t>
            </a:r>
            <a:br>
              <a:rPr lang="en-US" altLang="en-US" dirty="0"/>
            </a:br>
            <a:r>
              <a:rPr lang="en-US" altLang="en-US" dirty="0"/>
              <a:t>PARIS CDG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66" y="3429000"/>
            <a:ext cx="3057466" cy="243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6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326AC-EDA8-41D1-9FB6-DCD2CACBD48D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627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157B-E25F-46CA-A6A3-4DD9ED4708F3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5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E187-4F0F-42F5-968C-69A9B6FA66F3}" type="datetime1">
              <a:rPr lang="fr-FR" smtClean="0"/>
              <a:t>11/10/2020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867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0789-F96C-4021-9552-E3001526B691}" type="datetime1">
              <a:rPr lang="fr-FR" smtClean="0"/>
              <a:t>11/10/2020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172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6276C-B605-437D-A858-67C69FC0657B}" type="datetime1">
              <a:rPr lang="fr-FR" smtClean="0"/>
              <a:t>11/10/2020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33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5CC77-E71F-478A-BD75-C60B2ECE45EB}" type="datetime1">
              <a:rPr lang="fr-FR" smtClean="0"/>
              <a:t>11/10/2020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9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2A7E6-3A95-46D9-AEE7-1CE37E4F4EAA}" type="datetime1">
              <a:rPr lang="fr-FR" smtClean="0"/>
              <a:t>11/10/2020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030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820E-5068-49FB-B7C7-8DD220E0A645}" type="datetime1">
              <a:rPr lang="fr-FR" smtClean="0"/>
              <a:t>11/10/2020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981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F587DA3-06F1-438B-8F54-53FB1CFC2B81}" type="datetime1">
              <a:rPr lang="fr-FR" smtClean="0"/>
              <a:t>11/10/2020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46D6EF-3E34-4D7A-94DB-58B417F1D3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1982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60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4000">
              <a:schemeClr val="tx2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GB" sz="2800" dirty="0"/>
            </a:br>
            <a:r>
              <a:rPr lang="en-GB" sz="2800" dirty="0"/>
              <a:t> </a:t>
            </a:r>
            <a:r>
              <a:rPr lang="en-GB" sz="5400" dirty="0"/>
              <a:t>European Ballooning</a:t>
            </a:r>
            <a:br>
              <a:rPr lang="en-GB" sz="5400" dirty="0"/>
            </a:br>
            <a:r>
              <a:rPr lang="en-GB" sz="5400" dirty="0"/>
              <a:t> Federation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General meeting</a:t>
            </a:r>
          </a:p>
          <a:p>
            <a:r>
              <a:rPr lang="fr-FR" dirty="0"/>
              <a:t>Brussels – </a:t>
            </a:r>
            <a:r>
              <a:rPr lang="fr-FR" dirty="0" err="1"/>
              <a:t>October</a:t>
            </a:r>
            <a:r>
              <a:rPr lang="fr-FR" dirty="0"/>
              <a:t> 12th 2020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2209800" y="-148167"/>
            <a:ext cx="7772400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889" tIns="44445" rIns="88889" bIns="44445" numCol="1" anchor="ctr" anchorCtr="0" compatLnSpc="1">
            <a:prstTxWarp prst="textNoShape">
              <a:avLst/>
            </a:prstTxWarp>
          </a:bodyPr>
          <a:lstStyle>
            <a:lvl1pPr algn="ctr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500" b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2pPr>
            <a:lvl3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3pPr>
            <a:lvl4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4pPr>
            <a:lvl5pPr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defTabSz="885825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br>
              <a:rPr lang="en-US" sz="3600" kern="0" dirty="0"/>
            </a:br>
            <a:br>
              <a:rPr lang="en-US" sz="3600" kern="0" dirty="0"/>
            </a:br>
            <a:endParaRPr lang="en-US" sz="3600" kern="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74" y="5184086"/>
            <a:ext cx="2543175" cy="146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6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2745" y="262465"/>
            <a:ext cx="8534400" cy="1507067"/>
          </a:xfrm>
        </p:spPr>
        <p:txBody>
          <a:bodyPr/>
          <a:lstStyle/>
          <a:p>
            <a:r>
              <a:rPr lang="fr-FR" dirty="0"/>
              <a:t>Meeting agenda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02744" y="1506583"/>
            <a:ext cx="8767975" cy="41999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1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Welcome     PL – 09:00-09:15 - Present members and observers.</a:t>
            </a:r>
            <a:endParaRPr lang="fr-FR" sz="11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1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1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1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Official acceptance &amp; welcome to a new member: Germany – All, 9:15-9:30</a:t>
            </a:r>
            <a:endParaRPr lang="fr-FR" sz="11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171450" indent="0">
              <a:buNone/>
            </a:pPr>
            <a:r>
              <a:rPr lang="en-GB" sz="11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1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1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PL: 9:30-9:45 - Report on 2019 activity – approval of report</a:t>
            </a:r>
            <a:endParaRPr lang="fr-FR" sz="11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1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1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1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Finance report GP - 09:45-10:00</a:t>
            </a:r>
            <a:endParaRPr lang="fr-FR" sz="11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GB" sz="11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Proposed membership fees 2021 – vote on financial report </a:t>
            </a:r>
            <a:endParaRPr lang="fr-FR" sz="11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GB" sz="11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election of the Treasurer – 10:30-10:35</a:t>
            </a:r>
            <a:endParaRPr lang="fr-FR" sz="11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171450" indent="0">
              <a:buNone/>
            </a:pPr>
            <a:r>
              <a:rPr lang="en-GB" sz="10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00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171450" indent="0">
              <a:buNone/>
            </a:pPr>
            <a:r>
              <a:rPr lang="en-GB" sz="105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fr-FR" sz="105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05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Current hot topics: 10:00-11:00</a:t>
            </a:r>
            <a:endParaRPr lang="fr-FR" sz="105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GB" sz="105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Discussion led by Karel Abbenes:  incidence of </a:t>
            </a:r>
            <a:r>
              <a:rPr lang="en-GB" sz="105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Covid</a:t>
            </a:r>
            <a:r>
              <a:rPr lang="en-GB" sz="105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19 per country- ideas for EASA to help </a:t>
            </a:r>
            <a:endParaRPr lang="fr-FR" sz="105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GB" sz="105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Introduction of BFCL and Part BOP – any suggestions for changes/rewording?</a:t>
            </a:r>
            <a:endParaRPr lang="fr-FR" sz="105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GB" sz="105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Report from KA: “return to normal after </a:t>
            </a:r>
            <a:r>
              <a:rPr lang="en-GB" sz="1050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Covid</a:t>
            </a:r>
            <a:r>
              <a:rPr lang="en-GB" sz="105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fr-FR" sz="105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GB" sz="105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All: actions proposed following the discussion.</a:t>
            </a:r>
            <a:endParaRPr lang="fr-FR" sz="1050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2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875" y="5517578"/>
            <a:ext cx="2333624" cy="134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66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1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0362" y="167483"/>
            <a:ext cx="8534400" cy="912456"/>
          </a:xfrm>
        </p:spPr>
        <p:txBody>
          <a:bodyPr>
            <a:normAutofit/>
          </a:bodyPr>
          <a:lstStyle/>
          <a:p>
            <a:r>
              <a:rPr lang="en-GB" dirty="0"/>
              <a:t>What happened in 2019: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848696" y="1103586"/>
            <a:ext cx="8229600" cy="4674476"/>
          </a:xfrm>
        </p:spPr>
        <p:txBody>
          <a:bodyPr>
            <a:normAutofit fontScale="92500" lnSpcReduction="10000"/>
          </a:bodyPr>
          <a:lstStyle/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Part BOP enforced on April 8</a:t>
            </a:r>
            <a:r>
              <a:rPr lang="en-US" sz="2400" kern="0" baseline="30000" dirty="0">
                <a:solidFill>
                  <a:schemeClr val="tx1"/>
                </a:solidFill>
              </a:rPr>
              <a:t>th</a:t>
            </a:r>
            <a:r>
              <a:rPr lang="en-US" sz="2400" kern="0" dirty="0">
                <a:solidFill>
                  <a:schemeClr val="tx1"/>
                </a:solidFill>
              </a:rPr>
              <a:t> 2019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Part M enforced end of 2019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Part BFCL: work was finished in 2019, to be enforced on April 8</a:t>
            </a:r>
            <a:r>
              <a:rPr lang="en-US" sz="2400" kern="0" baseline="30000" dirty="0">
                <a:solidFill>
                  <a:schemeClr val="tx1"/>
                </a:solidFill>
              </a:rPr>
              <a:t>th</a:t>
            </a:r>
            <a:r>
              <a:rPr lang="en-US" sz="2400" kern="0" dirty="0">
                <a:solidFill>
                  <a:schemeClr val="tx1"/>
                </a:solidFill>
              </a:rPr>
              <a:t> 2020.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Karel Abbenes represented EBF at Aero 2019 in </a:t>
            </a:r>
            <a:r>
              <a:rPr lang="en-US" sz="2400" kern="0" dirty="0" err="1">
                <a:solidFill>
                  <a:schemeClr val="tx1"/>
                </a:solidFill>
              </a:rPr>
              <a:t>Friedrichafen</a:t>
            </a:r>
            <a:r>
              <a:rPr lang="en-US" sz="2400" kern="0" dirty="0">
                <a:solidFill>
                  <a:schemeClr val="tx1"/>
                </a:solidFill>
              </a:rPr>
              <a:t>.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Phil Dunnington worked with EASA safety group, outcome uncertain with the current situation. 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Germany joined EBF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chemeClr val="tx1"/>
                </a:solidFill>
              </a:rPr>
              <a:t>Dominique Roland acknowledged EBF as EASA’s main contact for ballooning and congratulated us for our work and involvement.</a:t>
            </a:r>
          </a:p>
          <a:p>
            <a:pPr>
              <a:buSzPct val="101000"/>
              <a:buFont typeface="Arial" panose="020B0604020202020204" pitchFamily="34" charset="0"/>
              <a:buChar char="•"/>
            </a:pPr>
            <a:endParaRPr lang="en-US" sz="2400" kern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58550" y="6307139"/>
            <a:ext cx="762000" cy="331787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55DEC3A-CC2C-428B-9CBF-C9FDFF3EDDDB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111" y="5540064"/>
            <a:ext cx="2216369" cy="137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40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6022" y="200554"/>
            <a:ext cx="8534400" cy="1507067"/>
          </a:xfrm>
        </p:spPr>
        <p:txBody>
          <a:bodyPr/>
          <a:lstStyle/>
          <a:p>
            <a:r>
              <a:rPr lang="fr-FR" dirty="0"/>
              <a:t>Finance report 2017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4145" y="2455333"/>
            <a:ext cx="8534400" cy="3615267"/>
          </a:xfrm>
        </p:spPr>
        <p:txBody>
          <a:bodyPr/>
          <a:lstStyle/>
          <a:p>
            <a:r>
              <a:rPr lang="fr-FR" dirty="0" err="1"/>
              <a:t>See</a:t>
            </a:r>
            <a:r>
              <a:rPr lang="fr-FR" dirty="0"/>
              <a:t> Geert Peirsman report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4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422" y="5457825"/>
            <a:ext cx="2437652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8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3194" y="318557"/>
            <a:ext cx="8534400" cy="1507067"/>
          </a:xfrm>
        </p:spPr>
        <p:txBody>
          <a:bodyPr/>
          <a:lstStyle/>
          <a:p>
            <a:r>
              <a:rPr lang="fr-FR" dirty="0"/>
              <a:t>votes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3013" y="1721908"/>
            <a:ext cx="8534400" cy="3615267"/>
          </a:xfrm>
        </p:spPr>
        <p:txBody>
          <a:bodyPr>
            <a:normAutofit/>
          </a:bodyPr>
          <a:lstStyle/>
          <a:p>
            <a:r>
              <a:rPr lang="fr-FR" dirty="0" err="1"/>
              <a:t>Approval</a:t>
            </a:r>
            <a:r>
              <a:rPr lang="fr-FR" dirty="0"/>
              <a:t> of:</a:t>
            </a:r>
          </a:p>
          <a:p>
            <a:pPr lvl="1"/>
            <a:r>
              <a:rPr lang="fr-FR" dirty="0" err="1"/>
              <a:t>Year</a:t>
            </a:r>
            <a:r>
              <a:rPr lang="fr-FR" dirty="0"/>
              <a:t> report</a:t>
            </a:r>
          </a:p>
          <a:p>
            <a:pPr lvl="1"/>
            <a:r>
              <a:rPr lang="fr-FR" dirty="0"/>
              <a:t>2019 finance report</a:t>
            </a:r>
          </a:p>
          <a:p>
            <a:r>
              <a:rPr lang="fr-FR" dirty="0"/>
              <a:t>Geert Peirsman has </a:t>
            </a:r>
            <a:r>
              <a:rPr lang="fr-FR" dirty="0" err="1"/>
              <a:t>spent</a:t>
            </a:r>
            <a:r>
              <a:rPr lang="fr-FR" dirty="0"/>
              <a:t> 2 </a:t>
            </a:r>
            <a:r>
              <a:rPr lang="fr-FR" dirty="0" err="1"/>
              <a:t>years</a:t>
            </a:r>
            <a:r>
              <a:rPr lang="fr-FR" dirty="0"/>
              <a:t> as the </a:t>
            </a:r>
            <a:r>
              <a:rPr lang="fr-FR" dirty="0" err="1"/>
              <a:t>Treasurer</a:t>
            </a:r>
            <a:r>
              <a:rPr lang="fr-FR" dirty="0"/>
              <a:t>, he </a:t>
            </a:r>
            <a:r>
              <a:rPr lang="fr-FR" dirty="0" err="1"/>
              <a:t>should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re-</a:t>
            </a:r>
            <a:r>
              <a:rPr lang="fr-FR" dirty="0" err="1"/>
              <a:t>elected</a:t>
            </a:r>
            <a:r>
              <a:rPr lang="fr-FR" dirty="0"/>
              <a:t> at the </a:t>
            </a:r>
            <a:r>
              <a:rPr lang="fr-FR" dirty="0" err="1"/>
              <a:t>board</a:t>
            </a:r>
            <a:r>
              <a:rPr lang="fr-FR" dirty="0"/>
              <a:t> (if he </a:t>
            </a:r>
            <a:r>
              <a:rPr lang="fr-FR" dirty="0" err="1"/>
              <a:t>wishes</a:t>
            </a:r>
            <a:r>
              <a:rPr lang="fr-FR" dirty="0"/>
              <a:t> to).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6D6EF-3E34-4D7A-94DB-58B417F1D3BE}" type="slidenum">
              <a:rPr lang="fr-FR" smtClean="0"/>
              <a:t>5</a:t>
            </a:fld>
            <a:endParaRPr lang="fr-FR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594" y="5578475"/>
            <a:ext cx="2227605" cy="127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31297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1524</TotalTime>
  <Words>259</Words>
  <Application>Microsoft Office PowerPoint</Application>
  <PresentationFormat>Grand écran</PresentationFormat>
  <Paragraphs>40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Times</vt:lpstr>
      <vt:lpstr>Wingdings 3</vt:lpstr>
      <vt:lpstr>Secteur</vt:lpstr>
      <vt:lpstr>  European Ballooning  Federation</vt:lpstr>
      <vt:lpstr>Meeting agenda</vt:lpstr>
      <vt:lpstr>What happened in 2019:</vt:lpstr>
      <vt:lpstr>Finance report 2017</vt:lpstr>
      <vt:lpstr>votes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Ballooning  Federation</dc:title>
  <dc:creator>Patricia Lamy</dc:creator>
  <cp:lastModifiedBy>Patricia Lamy</cp:lastModifiedBy>
  <cp:revision>45</cp:revision>
  <cp:lastPrinted>2016-04-13T17:44:59Z</cp:lastPrinted>
  <dcterms:created xsi:type="dcterms:W3CDTF">2016-04-12T17:55:48Z</dcterms:created>
  <dcterms:modified xsi:type="dcterms:W3CDTF">2020-10-11T17:58:32Z</dcterms:modified>
</cp:coreProperties>
</file>